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110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392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3858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6726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9721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0050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6531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00248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603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755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322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016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9097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52137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192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9706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ACC97-A56F-434E-BDC5-EAE6D516D3E8}" type="datetimeFigureOut">
              <a:rPr lang="en-CA" smtClean="0"/>
              <a:t>2020-03-20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5E256F-902F-484D-A104-4C7B5D293B9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22498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reencleanguide.com/5-ways-to-safely-dispose-of-your-electronic-waste/" TargetMode="External"/><Relationship Id="rId2" Type="http://schemas.openxmlformats.org/officeDocument/2006/relationships/hyperlink" Target="https://en.wikipedia.org/wiki/Electronic_wast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ariuspedersen.cz/en/about-marius-pedersen/services/58.s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About Computers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</a:t>
            </a:r>
            <a:r>
              <a:rPr lang="en-US" dirty="0" err="1" smtClean="0"/>
              <a:t>Jaspreet</a:t>
            </a:r>
            <a:r>
              <a:rPr lang="en-US" dirty="0" smtClean="0"/>
              <a:t> Kaur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96204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What is E waste?         </a:t>
            </a:r>
          </a:p>
          <a:p>
            <a:r>
              <a:rPr lang="en-US" b="1" dirty="0" smtClean="0"/>
              <a:t>Electronic </a:t>
            </a:r>
            <a:r>
              <a:rPr lang="en-US" b="1" dirty="0"/>
              <a:t>waste</a:t>
            </a:r>
            <a:r>
              <a:rPr lang="en-US" dirty="0"/>
              <a:t> or </a:t>
            </a:r>
            <a:r>
              <a:rPr lang="en-US" b="1" dirty="0"/>
              <a:t>e</a:t>
            </a:r>
            <a:r>
              <a:rPr lang="en-US" dirty="0"/>
              <a:t>-</a:t>
            </a:r>
            <a:r>
              <a:rPr lang="en-US" b="1" dirty="0"/>
              <a:t>waste</a:t>
            </a:r>
            <a:r>
              <a:rPr lang="en-US" dirty="0"/>
              <a:t> describes discarded electrical or </a:t>
            </a:r>
            <a:r>
              <a:rPr lang="en-US" b="1" dirty="0"/>
              <a:t>electronic</a:t>
            </a:r>
            <a:r>
              <a:rPr lang="en-US" dirty="0"/>
              <a:t> devices. ... </a:t>
            </a:r>
            <a:r>
              <a:rPr lang="en-US" b="1" dirty="0"/>
              <a:t>Electronic</a:t>
            </a:r>
            <a:r>
              <a:rPr lang="en-US" dirty="0"/>
              <a:t> scrap components, such as CPUs, contain potentially harmful materials such as lead, cadmium, beryllium, or brominated flame retardants.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92098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571" y="116892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/>
              <a:t>How does e waste harm the environment?</a:t>
            </a:r>
          </a:p>
          <a:p>
            <a:r>
              <a:rPr lang="en-US" dirty="0"/>
              <a:t>When </a:t>
            </a:r>
            <a:r>
              <a:rPr lang="en-US" b="1" dirty="0"/>
              <a:t>e</a:t>
            </a:r>
            <a:r>
              <a:rPr lang="en-US" dirty="0"/>
              <a:t>-</a:t>
            </a:r>
            <a:r>
              <a:rPr lang="en-US" b="1" dirty="0"/>
              <a:t>waste</a:t>
            </a:r>
            <a:r>
              <a:rPr lang="en-US" dirty="0"/>
              <a:t> is warmed up, toxic chemicals are released into the air damaging the atmosphere. The </a:t>
            </a:r>
            <a:r>
              <a:rPr lang="en-US" b="1" dirty="0"/>
              <a:t>damage</a:t>
            </a:r>
            <a:r>
              <a:rPr lang="en-US" dirty="0"/>
              <a:t> to the atmosphere is one of the biggest </a:t>
            </a:r>
            <a:r>
              <a:rPr lang="en-US" b="1" dirty="0"/>
              <a:t>environmental</a:t>
            </a:r>
            <a:r>
              <a:rPr lang="en-US" dirty="0"/>
              <a:t> impacts from </a:t>
            </a:r>
            <a:r>
              <a:rPr lang="en-US" b="1" dirty="0"/>
              <a:t>e</a:t>
            </a:r>
            <a:r>
              <a:rPr lang="en-US" dirty="0"/>
              <a:t>-</a:t>
            </a:r>
            <a:r>
              <a:rPr lang="en-US" b="1" dirty="0"/>
              <a:t>waste</a:t>
            </a:r>
            <a:r>
              <a:rPr lang="en-US" dirty="0"/>
              <a:t>. When electronic </a:t>
            </a:r>
            <a:r>
              <a:rPr lang="en-US" b="1" dirty="0"/>
              <a:t>waste</a:t>
            </a:r>
            <a:r>
              <a:rPr lang="en-US" dirty="0"/>
              <a:t> is thrown away in landfills their toxic materials seep into groundwater, </a:t>
            </a:r>
            <a:r>
              <a:rPr lang="en-US" b="1" dirty="0"/>
              <a:t>affecting</a:t>
            </a:r>
            <a:r>
              <a:rPr lang="en-US" dirty="0"/>
              <a:t> both land and sea animals.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60059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4949" y="51221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CA" sz="4000" dirty="0"/>
              <a:t>What are different types of e waste?</a:t>
            </a:r>
          </a:p>
          <a:p>
            <a:r>
              <a:rPr lang="en-CA" b="1" dirty="0"/>
              <a:t>E-waste types:</a:t>
            </a:r>
            <a:endParaRPr lang="en-CA" dirty="0"/>
          </a:p>
          <a:p>
            <a:r>
              <a:rPr lang="en-CA" dirty="0"/>
              <a:t>Type 1- Major appliances (refrigerators, washing machines, dryers etc.)</a:t>
            </a:r>
          </a:p>
          <a:p>
            <a:r>
              <a:rPr lang="en-CA" dirty="0"/>
              <a:t>Type 2 – Small appliances (vacuum cleaners, irons, blenders, fryers etc.)</a:t>
            </a:r>
          </a:p>
          <a:p>
            <a:r>
              <a:rPr lang="en-CA" dirty="0"/>
              <a:t>Type 3 – Computer and telecommunication appliances (laptops, PCs, telephones, mobile phones etc.)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87315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884" y="64521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900" dirty="0" smtClean="0">
                <a:effectLst/>
              </a:rPr>
              <a:t>How do we get rid of e waste?</a:t>
            </a:r>
          </a:p>
          <a:p>
            <a:r>
              <a:rPr lang="en-US" b="1" dirty="0"/>
              <a:t>5 Ways to Safely Dispose Of Your Electronic Waste</a:t>
            </a:r>
            <a:endParaRPr lang="en-US" dirty="0"/>
          </a:p>
          <a:p>
            <a:r>
              <a:rPr lang="en-US" dirty="0"/>
              <a:t>Give Back to Your Electronic Companies and Drop Off Points.</a:t>
            </a:r>
          </a:p>
          <a:p>
            <a:r>
              <a:rPr lang="en-US" dirty="0"/>
              <a:t>Visit Civic Institutions. ...</a:t>
            </a:r>
          </a:p>
          <a:p>
            <a:r>
              <a:rPr lang="en-US" dirty="0"/>
              <a:t>Donating Your Outdated Technology. ...</a:t>
            </a:r>
          </a:p>
          <a:p>
            <a:r>
              <a:rPr lang="en-US" dirty="0"/>
              <a:t>Sell Off Your Outdated Technology. ...</a:t>
            </a:r>
          </a:p>
          <a:p>
            <a:r>
              <a:rPr lang="en-US" dirty="0"/>
              <a:t>Give Your Electronic Waste to a Certified E-Waste Recycler. The positive aspect of e-waste recycling is that you have quite a few recycling options. ...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84199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 u="sng" dirty="0">
              <a:hlinkClick r:id="rId2"/>
            </a:endParaRPr>
          </a:p>
          <a:p>
            <a:r>
              <a:rPr lang="en-CA" u="sng" dirty="0">
                <a:hlinkClick r:id="rId2"/>
              </a:rPr>
              <a:t>en.wikipedia.org › wiki › </a:t>
            </a:r>
            <a:r>
              <a:rPr lang="en-CA" u="sng" dirty="0" err="1">
                <a:hlinkClick r:id="rId2"/>
              </a:rPr>
              <a:t>Electronic_waste</a:t>
            </a:r>
            <a:endParaRPr lang="en-CA" u="sng" dirty="0">
              <a:hlinkClick r:id="rId2"/>
            </a:endParaRPr>
          </a:p>
          <a:p>
            <a:r>
              <a:rPr lang="en-US" u="sng" dirty="0">
                <a:hlinkClick r:id="rId3"/>
              </a:rPr>
              <a:t/>
            </a:r>
            <a:br>
              <a:rPr lang="en-US" u="sng" dirty="0">
                <a:hlinkClick r:id="rId3"/>
              </a:rPr>
            </a:br>
            <a:r>
              <a:rPr lang="en-US" u="sng" dirty="0">
                <a:hlinkClick r:id="rId3"/>
              </a:rPr>
              <a:t>5 Ways to Safely Dispose Of Your Electronic Waste - Green Clean ...</a:t>
            </a:r>
          </a:p>
          <a:p>
            <a:r>
              <a:rPr lang="en-US" u="sng" dirty="0">
                <a:hlinkClick r:id="rId3"/>
              </a:rPr>
              <a:t>greencleanguide.com › 5-ways-to-safely-dispose-of-your-electronic-waste</a:t>
            </a:r>
          </a:p>
          <a:p>
            <a:r>
              <a:rPr lang="en-US" u="sng" dirty="0">
                <a:hlinkClick r:id="rId4"/>
              </a:rPr>
              <a:t/>
            </a:r>
            <a:br>
              <a:rPr lang="en-US" u="sng" dirty="0">
                <a:hlinkClick r:id="rId4"/>
              </a:rPr>
            </a:br>
            <a:r>
              <a:rPr lang="en-US" u="sng" dirty="0">
                <a:hlinkClick r:id="rId4"/>
              </a:rPr>
              <a:t>E-waste collection and transport - Marius Pedersen </a:t>
            </a:r>
            <a:r>
              <a:rPr lang="en-US" u="sng" dirty="0" err="1">
                <a:hlinkClick r:id="rId4"/>
              </a:rPr>
              <a:t>a.s</a:t>
            </a:r>
            <a:r>
              <a:rPr lang="en-US" u="sng" dirty="0">
                <a:hlinkClick r:id="rId4"/>
              </a:rPr>
              <a:t>.</a:t>
            </a:r>
          </a:p>
          <a:p>
            <a:r>
              <a:rPr lang="en-US" u="sng" dirty="0">
                <a:hlinkClick r:id="rId4"/>
              </a:rPr>
              <a:t>www.mariuspedersen.cz › about-</a:t>
            </a:r>
            <a:r>
              <a:rPr lang="en-US" u="sng" dirty="0" err="1">
                <a:hlinkClick r:id="rId4"/>
              </a:rPr>
              <a:t>marius</a:t>
            </a:r>
            <a:r>
              <a:rPr lang="en-US" u="sng" dirty="0">
                <a:hlinkClick r:id="rId4"/>
              </a:rPr>
              <a:t>-</a:t>
            </a:r>
            <a:r>
              <a:rPr lang="en-US" u="sng" dirty="0" err="1">
                <a:hlinkClick r:id="rId4"/>
              </a:rPr>
              <a:t>pedersen</a:t>
            </a:r>
            <a:r>
              <a:rPr lang="en-US" u="sng">
                <a:hlinkClick r:id="rId4"/>
              </a:rPr>
              <a:t> › services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9748073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</TotalTime>
  <Words>159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About Computers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>Seneca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About Computers</dc:title>
  <dc:creator>ITS Seneca</dc:creator>
  <cp:lastModifiedBy>ITS Seneca</cp:lastModifiedBy>
  <cp:revision>3</cp:revision>
  <dcterms:created xsi:type="dcterms:W3CDTF">2020-03-20T18:50:42Z</dcterms:created>
  <dcterms:modified xsi:type="dcterms:W3CDTF">2020-03-20T18:53:47Z</dcterms:modified>
</cp:coreProperties>
</file>